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sldIdLst>
    <p:sldId id="258" r:id="rId2"/>
  </p:sldIdLst>
  <p:sldSz cx="41148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78B2"/>
    <a:srgbClr val="9DC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69"/>
    <p:restoredTop sz="96159"/>
  </p:normalViewPr>
  <p:slideViewPr>
    <p:cSldViewPr snapToGrid="0" snapToObjects="1">
      <p:cViewPr varScale="1">
        <p:scale>
          <a:sx n="392" d="100"/>
          <a:sy n="392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99297"/>
            <a:ext cx="30861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" y="960543"/>
            <a:ext cx="30861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06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9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4" y="97367"/>
            <a:ext cx="887254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3" y="97367"/>
            <a:ext cx="2610326" cy="1549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82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15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" y="455930"/>
            <a:ext cx="3549015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" y="1223857"/>
            <a:ext cx="3549015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5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3" y="486833"/>
            <a:ext cx="174879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8" y="486833"/>
            <a:ext cx="174879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" y="97367"/>
            <a:ext cx="354901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9" y="448310"/>
            <a:ext cx="1740753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9" y="668020"/>
            <a:ext cx="1740753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" y="448310"/>
            <a:ext cx="1749326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" y="668020"/>
            <a:ext cx="1749326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411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3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9" y="121920"/>
            <a:ext cx="1327130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6" y="263314"/>
            <a:ext cx="2083118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9" y="548640"/>
            <a:ext cx="1327130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5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9" y="121920"/>
            <a:ext cx="1327130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6" y="263314"/>
            <a:ext cx="2083118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9" y="548640"/>
            <a:ext cx="1327130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59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3" y="97367"/>
            <a:ext cx="354901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3" y="486833"/>
            <a:ext cx="354901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3" y="1695027"/>
            <a:ext cx="92583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B220B-0AC1-7347-A852-F91CE5A2C4D4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8" y="1695027"/>
            <a:ext cx="138874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8" y="1695027"/>
            <a:ext cx="92583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6D782-A922-B943-8F78-F105768FB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81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10">
            <a:extLst>
              <a:ext uri="{FF2B5EF4-FFF2-40B4-BE49-F238E27FC236}">
                <a16:creationId xmlns:a16="http://schemas.microsoft.com/office/drawing/2014/main" id="{50F86EC2-C81E-1A44-94D6-AC338CC0D8CD}"/>
              </a:ext>
            </a:extLst>
          </p:cNvPr>
          <p:cNvSpPr txBox="1"/>
          <p:nvPr/>
        </p:nvSpPr>
        <p:spPr>
          <a:xfrm>
            <a:off x="-82426" y="1612697"/>
            <a:ext cx="295274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800" dirty="0"/>
              <a:t>(a)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839A8E-6D8A-D546-969F-144882D59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17" t="756" r="1287"/>
          <a:stretch/>
        </p:blipFill>
        <p:spPr>
          <a:xfrm>
            <a:off x="1759692" y="57150"/>
            <a:ext cx="2320184" cy="171223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EE06CE-5E3B-EF48-AFE4-63A9526AC1A3}"/>
              </a:ext>
            </a:extLst>
          </p:cNvPr>
          <p:cNvSpPr txBox="1"/>
          <p:nvPr/>
        </p:nvSpPr>
        <p:spPr>
          <a:xfrm>
            <a:off x="2057402" y="217855"/>
            <a:ext cx="640447" cy="112931"/>
          </a:xfrm>
          <a:prstGeom prst="roundRect">
            <a:avLst>
              <a:gd name="adj" fmla="val 9069"/>
            </a:avLst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00" dirty="0"/>
              <a:t>User’s selection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FCA315-8036-724A-8DCB-4D7C91B9C383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377624" y="330784"/>
            <a:ext cx="0" cy="201608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7CD330C-2685-3C43-A24B-7C44056D3CB2}"/>
              </a:ext>
            </a:extLst>
          </p:cNvPr>
          <p:cNvSpPr txBox="1"/>
          <p:nvPr/>
        </p:nvSpPr>
        <p:spPr>
          <a:xfrm>
            <a:off x="2636157" y="651387"/>
            <a:ext cx="329295" cy="112931"/>
          </a:xfrm>
          <a:prstGeom prst="roundRect">
            <a:avLst>
              <a:gd name="adj" fmla="val 9069"/>
            </a:avLst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700" dirty="0"/>
              <a:t>Platoon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3D843C2-E5F7-CF49-9451-5690F22455AD}"/>
              </a:ext>
            </a:extLst>
          </p:cNvPr>
          <p:cNvCxnSpPr>
            <a:cxnSpLocks/>
            <a:stCxn id="55" idx="1"/>
          </p:cNvCxnSpPr>
          <p:nvPr/>
        </p:nvCxnSpPr>
        <p:spPr>
          <a:xfrm flipH="1">
            <a:off x="2438401" y="707851"/>
            <a:ext cx="197754" cy="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05722DA-31D8-A34D-96CD-D25DE8398267}"/>
              </a:ext>
            </a:extLst>
          </p:cNvPr>
          <p:cNvCxnSpPr>
            <a:cxnSpLocks/>
          </p:cNvCxnSpPr>
          <p:nvPr/>
        </p:nvCxnSpPr>
        <p:spPr>
          <a:xfrm flipH="1">
            <a:off x="906434" y="165676"/>
            <a:ext cx="1" cy="104442"/>
          </a:xfrm>
          <a:prstGeom prst="straightConnector1">
            <a:avLst/>
          </a:prstGeom>
          <a:ln w="635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A7ADF0AF-1B4D-2E47-93A0-C03C46298479}"/>
              </a:ext>
            </a:extLst>
          </p:cNvPr>
          <p:cNvSpPr/>
          <p:nvPr/>
        </p:nvSpPr>
        <p:spPr>
          <a:xfrm>
            <a:off x="115427" y="57151"/>
            <a:ext cx="1494895" cy="1089338"/>
          </a:xfrm>
          <a:prstGeom prst="roundRect">
            <a:avLst>
              <a:gd name="adj" fmla="val 2591"/>
            </a:avLst>
          </a:prstGeom>
          <a:solidFill>
            <a:schemeClr val="accent2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endParaRPr lang="en-US" sz="700" b="1" dirty="0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90B0A523-14CF-E547-BC19-E1A885B2942B}"/>
              </a:ext>
            </a:extLst>
          </p:cNvPr>
          <p:cNvSpPr/>
          <p:nvPr/>
        </p:nvSpPr>
        <p:spPr>
          <a:xfrm>
            <a:off x="150686" y="1421910"/>
            <a:ext cx="1424376" cy="137160"/>
          </a:xfrm>
          <a:prstGeom prst="roundRect">
            <a:avLst>
              <a:gd name="adj" fmla="val 10791"/>
            </a:avLst>
          </a:prstGeom>
          <a:solidFill>
            <a:schemeClr val="bg2">
              <a:lumMod val="90000"/>
            </a:scheme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OpenAI Gym Interface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A3686545-D4AF-7549-9D74-9329CECC5A96}"/>
              </a:ext>
            </a:extLst>
          </p:cNvPr>
          <p:cNvSpPr/>
          <p:nvPr/>
        </p:nvSpPr>
        <p:spPr>
          <a:xfrm>
            <a:off x="143653" y="935642"/>
            <a:ext cx="1438442" cy="139516"/>
          </a:xfrm>
          <a:prstGeom prst="roundRect">
            <a:avLst>
              <a:gd name="adj" fmla="val 10791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Main GUI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5A8A4478-E38F-9349-9588-41CC28A7C3F2}"/>
              </a:ext>
            </a:extLst>
          </p:cNvPr>
          <p:cNvSpPr/>
          <p:nvPr/>
        </p:nvSpPr>
        <p:spPr>
          <a:xfrm>
            <a:off x="172436" y="1187311"/>
            <a:ext cx="544834" cy="145233"/>
          </a:xfrm>
          <a:prstGeom prst="roundRect">
            <a:avLst>
              <a:gd name="adj" fmla="val 10791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User Controls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42A6775-D0D3-6040-94D3-C7BE132A5D91}"/>
              </a:ext>
            </a:extLst>
          </p:cNvPr>
          <p:cNvCxnSpPr>
            <a:cxnSpLocks/>
          </p:cNvCxnSpPr>
          <p:nvPr/>
        </p:nvCxnSpPr>
        <p:spPr>
          <a:xfrm>
            <a:off x="-634415" y="384134"/>
            <a:ext cx="0" cy="125774"/>
          </a:xfrm>
          <a:prstGeom prst="straightConnector1">
            <a:avLst/>
          </a:prstGeom>
          <a:ln w="6350">
            <a:solidFill>
              <a:schemeClr val="tx1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86B4976-9387-684A-AE57-0F71716C3E24}"/>
              </a:ext>
            </a:extLst>
          </p:cNvPr>
          <p:cNvCxnSpPr>
            <a:cxnSpLocks/>
            <a:stCxn id="67" idx="0"/>
          </p:cNvCxnSpPr>
          <p:nvPr/>
        </p:nvCxnSpPr>
        <p:spPr>
          <a:xfrm flipV="1">
            <a:off x="444853" y="1075158"/>
            <a:ext cx="0" cy="112153"/>
          </a:xfrm>
          <a:prstGeom prst="straightConnector1">
            <a:avLst/>
          </a:prstGeom>
          <a:ln w="635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33FB1782-34F6-9043-B1C0-C4B90FC9BF62}"/>
              </a:ext>
            </a:extLst>
          </p:cNvPr>
          <p:cNvSpPr/>
          <p:nvPr/>
        </p:nvSpPr>
        <p:spPr>
          <a:xfrm>
            <a:off x="150686" y="91861"/>
            <a:ext cx="1424376" cy="737049"/>
          </a:xfrm>
          <a:prstGeom prst="roundRect">
            <a:avLst>
              <a:gd name="adj" fmla="val 2591"/>
            </a:avLst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b="1" dirty="0"/>
              <a:t>Visualization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4D7FC1-CCEB-3345-A93B-DEC6D5B5B502}"/>
              </a:ext>
            </a:extLst>
          </p:cNvPr>
          <p:cNvGrpSpPr/>
          <p:nvPr/>
        </p:nvGrpSpPr>
        <p:grpSpPr>
          <a:xfrm>
            <a:off x="788623" y="210793"/>
            <a:ext cx="756824" cy="568384"/>
            <a:chOff x="829713" y="1153649"/>
            <a:chExt cx="756824" cy="568384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90507043-7A96-154F-A316-C2E5A46EBDA6}"/>
                </a:ext>
              </a:extLst>
            </p:cNvPr>
            <p:cNvSpPr/>
            <p:nvPr/>
          </p:nvSpPr>
          <p:spPr>
            <a:xfrm>
              <a:off x="829713" y="1153649"/>
              <a:ext cx="756824" cy="568384"/>
            </a:xfrm>
            <a:prstGeom prst="roundRect">
              <a:avLst>
                <a:gd name="adj" fmla="val 478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700" dirty="0"/>
                <a:t>Platoon Abstraction</a:t>
              </a: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0" name="3D Model 49" descr="Video Drone">
                  <a:extLst>
                    <a:ext uri="{FF2B5EF4-FFF2-40B4-BE49-F238E27FC236}">
                      <a16:creationId xmlns:a16="http://schemas.microsoft.com/office/drawing/2014/main" id="{D3AE26A1-7CB3-2C48-91BB-D5880C42082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655444764"/>
                    </p:ext>
                  </p:extLst>
                </p:nvPr>
              </p:nvGraphicFramePr>
              <p:xfrm>
                <a:off x="831025" y="1311871"/>
                <a:ext cx="270167" cy="18684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70167" cy="186849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30058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0" name="3D Model 49" descr="Video Drone">
                  <a:extLst>
                    <a:ext uri="{FF2B5EF4-FFF2-40B4-BE49-F238E27FC236}">
                      <a16:creationId xmlns:a16="http://schemas.microsoft.com/office/drawing/2014/main" id="{D3AE26A1-7CB3-2C48-91BB-D5880C42082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89935" y="369015"/>
                  <a:ext cx="270167" cy="18684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1" name="3D Model 50" descr="Video Drone">
                  <a:extLst>
                    <a:ext uri="{FF2B5EF4-FFF2-40B4-BE49-F238E27FC236}">
                      <a16:creationId xmlns:a16="http://schemas.microsoft.com/office/drawing/2014/main" id="{F4705DE7-5059-0A48-95F6-D1D2B350CD6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38942989"/>
                    </p:ext>
                  </p:extLst>
                </p:nvPr>
              </p:nvGraphicFramePr>
              <p:xfrm>
                <a:off x="1070813" y="1311871"/>
                <a:ext cx="270167" cy="18684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70167" cy="186849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30058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1" name="3D Model 50" descr="Video Drone">
                  <a:extLst>
                    <a:ext uri="{FF2B5EF4-FFF2-40B4-BE49-F238E27FC236}">
                      <a16:creationId xmlns:a16="http://schemas.microsoft.com/office/drawing/2014/main" id="{F4705DE7-5059-0A48-95F6-D1D2B350CD6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29723" y="369015"/>
                  <a:ext cx="270167" cy="186849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1460DCD9-100E-B948-B101-4B84E7514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5877" y="1482115"/>
              <a:ext cx="259442" cy="212140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5325F694-25C8-7A45-9EED-FAE9E286C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93409" y="1482115"/>
              <a:ext cx="259442" cy="212140"/>
            </a:xfrm>
            <a:prstGeom prst="rect">
              <a:avLst/>
            </a:prstGeom>
          </p:spPr>
        </p:pic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DFA1CDBF-32F0-C74A-BC37-1328F8A3E390}"/>
                </a:ext>
              </a:extLst>
            </p:cNvPr>
            <p:cNvSpPr/>
            <p:nvPr/>
          </p:nvSpPr>
          <p:spPr>
            <a:xfrm>
              <a:off x="846975" y="1299757"/>
              <a:ext cx="717152" cy="195816"/>
            </a:xfrm>
            <a:prstGeom prst="roundRect">
              <a:avLst>
                <a:gd name="adj" fmla="val 5273"/>
              </a:avLst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E30C833B-F4AC-7445-A3B1-B3D568F42BF3}"/>
                </a:ext>
              </a:extLst>
            </p:cNvPr>
            <p:cNvSpPr/>
            <p:nvPr/>
          </p:nvSpPr>
          <p:spPr>
            <a:xfrm>
              <a:off x="846975" y="1507688"/>
              <a:ext cx="717152" cy="195816"/>
            </a:xfrm>
            <a:prstGeom prst="roundRect">
              <a:avLst>
                <a:gd name="adj" fmla="val 5273"/>
              </a:avLst>
            </a:pr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74" name="3D Model 73" descr="Video Drone">
                  <a:extLst>
                    <a:ext uri="{FF2B5EF4-FFF2-40B4-BE49-F238E27FC236}">
                      <a16:creationId xmlns:a16="http://schemas.microsoft.com/office/drawing/2014/main" id="{372FCA48-20BF-D941-B986-A254FADC9CF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672853745"/>
                    </p:ext>
                  </p:extLst>
                </p:nvPr>
              </p:nvGraphicFramePr>
              <p:xfrm>
                <a:off x="1308340" y="1309374"/>
                <a:ext cx="270167" cy="18684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70167" cy="186849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30058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74" name="3D Model 73" descr="Video Drone">
                  <a:extLst>
                    <a:ext uri="{FF2B5EF4-FFF2-40B4-BE49-F238E27FC236}">
                      <a16:creationId xmlns:a16="http://schemas.microsoft.com/office/drawing/2014/main" id="{372FCA48-20BF-D941-B986-A254FADC9CF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67250" y="366518"/>
                  <a:ext cx="270167" cy="186849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07D94AC4-6837-0340-B98F-2C0D7F0FD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2833" y="1482115"/>
              <a:ext cx="259442" cy="21214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064217E-F083-964C-819B-7561FB4BFE62}"/>
              </a:ext>
            </a:extLst>
          </p:cNvPr>
          <p:cNvGrpSpPr/>
          <p:nvPr/>
        </p:nvGrpSpPr>
        <p:grpSpPr>
          <a:xfrm>
            <a:off x="185067" y="213425"/>
            <a:ext cx="548640" cy="563120"/>
            <a:chOff x="203164" y="1204520"/>
            <a:chExt cx="548640" cy="563120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1AA11C97-3978-104F-BC53-8375D2628B8A}"/>
                </a:ext>
              </a:extLst>
            </p:cNvPr>
            <p:cNvSpPr/>
            <p:nvPr/>
          </p:nvSpPr>
          <p:spPr>
            <a:xfrm>
              <a:off x="203164" y="1204520"/>
              <a:ext cx="548640" cy="563120"/>
            </a:xfrm>
            <a:prstGeom prst="roundRect">
              <a:avLst>
                <a:gd name="adj" fmla="val 5582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700" dirty="0"/>
                <a:t>Individual</a:t>
              </a:r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8" name="3D Model 47" descr="Video Drone">
                  <a:extLst>
                    <a:ext uri="{FF2B5EF4-FFF2-40B4-BE49-F238E27FC236}">
                      <a16:creationId xmlns:a16="http://schemas.microsoft.com/office/drawing/2014/main" id="{8689C810-F301-0B43-A590-0F2D8332381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759381605"/>
                    </p:ext>
                  </p:extLst>
                </p:nvPr>
              </p:nvGraphicFramePr>
              <p:xfrm>
                <a:off x="231373" y="1344221"/>
                <a:ext cx="281575" cy="19473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81575" cy="194739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6"/>
                    </am3d:raster>
                    <am3d:objViewport viewportSz="31327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8" name="3D Model 47" descr="Video Drone">
                  <a:extLst>
                    <a:ext uri="{FF2B5EF4-FFF2-40B4-BE49-F238E27FC236}">
                      <a16:creationId xmlns:a16="http://schemas.microsoft.com/office/drawing/2014/main" id="{8689C810-F301-0B43-A590-0F2D8332381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13276" y="353126"/>
                  <a:ext cx="281575" cy="194739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248DEAFC-5687-D543-BC23-8D34E382F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5101" y="1346246"/>
              <a:ext cx="233208" cy="19068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79" name="3D Model 78" descr="Video Drone">
                  <a:extLst>
                    <a:ext uri="{FF2B5EF4-FFF2-40B4-BE49-F238E27FC236}">
                      <a16:creationId xmlns:a16="http://schemas.microsoft.com/office/drawing/2014/main" id="{59B72A76-A0F0-BB41-B7C2-B2C70309B4E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74057683"/>
                    </p:ext>
                  </p:extLst>
                </p:nvPr>
              </p:nvGraphicFramePr>
              <p:xfrm>
                <a:off x="238431" y="1538056"/>
                <a:ext cx="281575" cy="194739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81575" cy="194739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6"/>
                    </am3d:raster>
                    <am3d:objViewport viewportSz="31327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79" name="3D Model 78" descr="Video Drone">
                  <a:extLst>
                    <a:ext uri="{FF2B5EF4-FFF2-40B4-BE49-F238E27FC236}">
                      <a16:creationId xmlns:a16="http://schemas.microsoft.com/office/drawing/2014/main" id="{59B72A76-A0F0-BB41-B7C2-B2C70309B4E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20334" y="546961"/>
                  <a:ext cx="281575" cy="194739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45B00476-3C18-3841-BE90-F91EBA196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2159" y="1540081"/>
              <a:ext cx="233208" cy="190689"/>
            </a:xfrm>
            <a:prstGeom prst="rect">
              <a:avLst/>
            </a:prstGeom>
          </p:spPr>
        </p:pic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707E83D2-4A6D-4342-8CEA-0774C47BF328}"/>
              </a:ext>
            </a:extLst>
          </p:cNvPr>
          <p:cNvSpPr txBox="1"/>
          <p:nvPr/>
        </p:nvSpPr>
        <p:spPr>
          <a:xfrm>
            <a:off x="1512901" y="1612697"/>
            <a:ext cx="300082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800" dirty="0"/>
              <a:t>(b)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584973C-A948-594E-B7FA-2929D6250107}"/>
              </a:ext>
            </a:extLst>
          </p:cNvPr>
          <p:cNvSpPr/>
          <p:nvPr/>
        </p:nvSpPr>
        <p:spPr>
          <a:xfrm>
            <a:off x="150686" y="1664069"/>
            <a:ext cx="1424376" cy="131502"/>
          </a:xfrm>
          <a:prstGeom prst="roundRect">
            <a:avLst>
              <a:gd name="adj" fmla="val 10791"/>
            </a:avLst>
          </a:prstGeom>
          <a:solidFill>
            <a:schemeClr val="accent3">
              <a:lumMod val="60000"/>
              <a:lumOff val="40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Swarm Simulator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92EA9C4-A2EA-3E46-A90B-8BE8074EC61E}"/>
              </a:ext>
            </a:extLst>
          </p:cNvPr>
          <p:cNvCxnSpPr>
            <a:cxnSpLocks/>
            <a:stCxn id="65" idx="0"/>
            <a:endCxn id="66" idx="2"/>
          </p:cNvCxnSpPr>
          <p:nvPr/>
        </p:nvCxnSpPr>
        <p:spPr>
          <a:xfrm flipV="1">
            <a:off x="862874" y="1075158"/>
            <a:ext cx="0" cy="346752"/>
          </a:xfrm>
          <a:prstGeom prst="straightConnector1">
            <a:avLst/>
          </a:prstGeom>
          <a:ln w="6350"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977443F-D499-814B-B53E-F34A645DEAA6}"/>
              </a:ext>
            </a:extLst>
          </p:cNvPr>
          <p:cNvCxnSpPr>
            <a:cxnSpLocks/>
            <a:stCxn id="65" idx="2"/>
            <a:endCxn id="38" idx="0"/>
          </p:cNvCxnSpPr>
          <p:nvPr/>
        </p:nvCxnSpPr>
        <p:spPr>
          <a:xfrm>
            <a:off x="862874" y="1559070"/>
            <a:ext cx="0" cy="104999"/>
          </a:xfrm>
          <a:prstGeom prst="straightConnector1">
            <a:avLst/>
          </a:prstGeom>
          <a:ln w="635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A075A0A-461E-8141-8B6B-B5773AB3E2BE}"/>
              </a:ext>
            </a:extLst>
          </p:cNvPr>
          <p:cNvCxnSpPr>
            <a:cxnSpLocks/>
            <a:stCxn id="66" idx="0"/>
            <a:endCxn id="83" idx="2"/>
          </p:cNvCxnSpPr>
          <p:nvPr/>
        </p:nvCxnSpPr>
        <p:spPr>
          <a:xfrm flipV="1">
            <a:off x="862874" y="828910"/>
            <a:ext cx="0" cy="106732"/>
          </a:xfrm>
          <a:prstGeom prst="straightConnector1">
            <a:avLst/>
          </a:prstGeom>
          <a:ln w="6350">
            <a:solidFill>
              <a:schemeClr val="tx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109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1230</TotalTime>
  <Words>22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hemanth manjunath</dc:creator>
  <cp:lastModifiedBy>hemanth manjunath</cp:lastModifiedBy>
  <cp:revision>82</cp:revision>
  <dcterms:created xsi:type="dcterms:W3CDTF">2020-10-15T13:49:31Z</dcterms:created>
  <dcterms:modified xsi:type="dcterms:W3CDTF">2020-11-02T23:29:31Z</dcterms:modified>
</cp:coreProperties>
</file>

<file path=docProps/thumbnail.jpeg>
</file>